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8" r:id="rId16"/>
    <p:sldId id="299" r:id="rId17"/>
    <p:sldId id="290" r:id="rId18"/>
    <p:sldId id="291" r:id="rId19"/>
    <p:sldId id="295" r:id="rId20"/>
    <p:sldId id="296" r:id="rId21"/>
    <p:sldId id="265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88" d="100"/>
          <a:sy n="88" d="100"/>
        </p:scale>
        <p:origin x="1944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6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801359" y="-516283"/>
            <a:ext cx="8553969" cy="8162717"/>
            <a:chOff x="-801359" y="-516283"/>
            <a:chExt cx="8553969" cy="8162717"/>
          </a:xfrm>
        </p:grpSpPr>
        <p:grpSp>
          <p:nvGrpSpPr>
            <p:cNvPr id="50" name="Group 49"/>
            <p:cNvGrpSpPr/>
            <p:nvPr/>
          </p:nvGrpSpPr>
          <p:grpSpPr>
            <a:xfrm>
              <a:off x="-801359" y="-516283"/>
              <a:ext cx="8553969" cy="8162717"/>
              <a:chOff x="-801359" y="-516283"/>
              <a:chExt cx="8553969" cy="816271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-762000" y="-516283"/>
                <a:ext cx="8514610" cy="8162717"/>
                <a:chOff x="-762000" y="-516283"/>
                <a:chExt cx="8514610" cy="816271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632"/>
                <a:stretch/>
              </p:blipFill>
              <p:spPr>
                <a:xfrm>
                  <a:off x="-762000" y="3609473"/>
                  <a:ext cx="3657600" cy="3488188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167"/>
                <a:stretch/>
              </p:blipFill>
              <p:spPr>
                <a:xfrm>
                  <a:off x="-762000" y="-264695"/>
                  <a:ext cx="3657600" cy="3468632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3781" y="3926215"/>
                  <a:ext cx="3204411" cy="3204411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3936" y="188494"/>
                  <a:ext cx="3204411" cy="3204411"/>
                </a:xfrm>
                <a:prstGeom prst="rect">
                  <a:avLst/>
                </a:prstGeom>
              </p:spPr>
            </p:pic>
            <p:grpSp>
              <p:nvGrpSpPr>
                <p:cNvPr id="44" name="Group 43"/>
                <p:cNvGrpSpPr/>
                <p:nvPr/>
              </p:nvGrpSpPr>
              <p:grpSpPr>
                <a:xfrm>
                  <a:off x="2095654" y="3926215"/>
                  <a:ext cx="400110" cy="1481367"/>
                  <a:chOff x="2053865" y="3926215"/>
                  <a:chExt cx="400110" cy="1481367"/>
                </a:xfrm>
              </p:grpSpPr>
              <p:cxnSp>
                <p:nvCxnSpPr>
                  <p:cNvPr id="8" name="Straight Connector 7"/>
                  <p:cNvCxnSpPr/>
                  <p:nvPr/>
                </p:nvCxnSpPr>
                <p:spPr>
                  <a:xfrm>
                    <a:off x="2229487" y="3926215"/>
                    <a:ext cx="1443" cy="979769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TextBox 10"/>
                  <p:cNvSpPr txBox="1"/>
                  <p:nvPr/>
                </p:nvSpPr>
                <p:spPr>
                  <a:xfrm rot="5400000">
                    <a:off x="1956402" y="4910010"/>
                    <a:ext cx="59503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l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ow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2353889" y="3943709"/>
                  <a:ext cx="400110" cy="3428339"/>
                  <a:chOff x="2240791" y="3926215"/>
                  <a:chExt cx="400110" cy="3428339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 flipH="1">
                    <a:off x="2419111" y="3926215"/>
                    <a:ext cx="3326" cy="183089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/>
                  <p:cNvSpPr txBox="1"/>
                  <p:nvPr/>
                </p:nvSpPr>
                <p:spPr>
                  <a:xfrm rot="5400000">
                    <a:off x="1599910" y="6313564"/>
                    <a:ext cx="168187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2612125" y="3926215"/>
                  <a:ext cx="400110" cy="3720219"/>
                  <a:chOff x="2412070" y="3926215"/>
                  <a:chExt cx="400110" cy="3720219"/>
                </a:xfrm>
              </p:grpSpPr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2556351" y="3926215"/>
                    <a:ext cx="6915" cy="309033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/>
                  <p:cNvSpPr txBox="1"/>
                  <p:nvPr/>
                </p:nvSpPr>
                <p:spPr>
                  <a:xfrm rot="5400000">
                    <a:off x="2266517" y="7100772"/>
                    <a:ext cx="69121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2095654" y="1426417"/>
                  <a:ext cx="400110" cy="1370770"/>
                  <a:chOff x="2137443" y="1426417"/>
                  <a:chExt cx="400110" cy="1370770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2314553" y="1940503"/>
                    <a:ext cx="801" cy="856684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TextBox 20"/>
                  <p:cNvSpPr txBox="1"/>
                  <p:nvPr/>
                </p:nvSpPr>
                <p:spPr>
                  <a:xfrm rot="5400000">
                    <a:off x="2039980" y="1523880"/>
                    <a:ext cx="59503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l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ow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2353889" y="-289747"/>
                  <a:ext cx="400110" cy="3443054"/>
                  <a:chOff x="2342465" y="-289747"/>
                  <a:chExt cx="400110" cy="3443054"/>
                </a:xfrm>
              </p:grpSpPr>
              <p:cxnSp>
                <p:nvCxnSpPr>
                  <p:cNvPr id="19" name="Straight Connector 18"/>
                  <p:cNvCxnSpPr/>
                  <p:nvPr/>
                </p:nvCxnSpPr>
                <p:spPr>
                  <a:xfrm flipH="1">
                    <a:off x="2520871" y="1322417"/>
                    <a:ext cx="3326" cy="183089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/>
                  <p:cNvSpPr txBox="1"/>
                  <p:nvPr/>
                </p:nvSpPr>
                <p:spPr>
                  <a:xfrm rot="5400000">
                    <a:off x="1701584" y="351134"/>
                    <a:ext cx="168187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2612125" y="-516283"/>
                  <a:ext cx="400110" cy="3677399"/>
                  <a:chOff x="2501992" y="-529052"/>
                  <a:chExt cx="400110" cy="3677399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2658349" y="84354"/>
                    <a:ext cx="11590" cy="30639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/>
                  <p:cNvSpPr txBox="1"/>
                  <p:nvPr/>
                </p:nvSpPr>
                <p:spPr>
                  <a:xfrm rot="5400000">
                    <a:off x="2356439" y="-383499"/>
                    <a:ext cx="69121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9" name="Oval 28"/>
                <p:cNvSpPr/>
                <p:nvPr/>
              </p:nvSpPr>
              <p:spPr>
                <a:xfrm flipH="1">
                  <a:off x="2053865" y="4419894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riangle 29"/>
                <p:cNvSpPr/>
                <p:nvPr/>
              </p:nvSpPr>
              <p:spPr>
                <a:xfrm flipH="1">
                  <a:off x="2105386" y="2007659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029200" y="51906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9200" y="51906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6029200" y="233272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6090288" y="1540393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Yu Gothic" charset="-128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90288" y="1540393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6090288" y="1254597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6082190" y="264668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Yu Gothic" charset="-128"/>
                                <a:ea typeface="Yu Gothic" charset="-128"/>
                                <a:cs typeface="Yu Gothic" charset="-128"/>
                              </a:rPr>
                              <m:t>1.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2190" y="264668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6082190" y="2360890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6158730" y="425644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8730" y="425644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6158730" y="3970652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219818" y="5277773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9818" y="5277773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6219818" y="4991977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6211720" y="638406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1720" y="638406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6211720" y="6098270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801359" y="-413437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801359" y="344916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612125" y="3926215"/>
            <a:ext cx="400110" cy="3720219"/>
            <a:chOff x="2412070" y="3926215"/>
            <a:chExt cx="400110" cy="37202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56351" y="3926215"/>
              <a:ext cx="6915" cy="30903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2266517" y="7100772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762000" y="-264695"/>
            <a:ext cx="8514610" cy="7636743"/>
            <a:chOff x="-762000" y="-264695"/>
            <a:chExt cx="8514610" cy="76367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762000" y="3609473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000" y="-264695"/>
              <a:ext cx="3657600" cy="3657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781" y="3926215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648" y="145026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095654" y="3926215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353889" y="3943709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118335" y="1940503"/>
              <a:ext cx="338554" cy="856684"/>
              <a:chOff x="2160124" y="1940503"/>
              <a:chExt cx="338554" cy="85668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72760" y="2217793"/>
                <a:ext cx="51328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401204" y="1320538"/>
              <a:ext cx="338554" cy="1830890"/>
              <a:chOff x="2365577" y="1322417"/>
              <a:chExt cx="338554" cy="183089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843799" y="2088166"/>
                <a:ext cx="138211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89358" y="89314"/>
              <a:ext cx="338554" cy="3063993"/>
              <a:chOff x="2500893" y="84354"/>
              <a:chExt cx="338554" cy="306399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75858" y="1498953"/>
                <a:ext cx="58862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053865" y="4419894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105386" y="200765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80912" y="47560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0912" y="475600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080912" y="189804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142000" y="149692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000" y="1496925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142000" y="1211129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133902" y="260321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1.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902" y="2603218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133902" y="231742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158730" y="425644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30" y="4256448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158730" y="397065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219818" y="527777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818" y="527777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219818" y="499197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11720" y="638406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1720" y="6384066"/>
                  <a:ext cx="12373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211720" y="609827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40058</TotalTime>
  <Words>646</Words>
  <Application>Microsoft Macintosh PowerPoint</Application>
  <PresentationFormat>Widescreen</PresentationFormat>
  <Paragraphs>287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181</cp:revision>
  <dcterms:created xsi:type="dcterms:W3CDTF">2017-11-03T19:06:03Z</dcterms:created>
  <dcterms:modified xsi:type="dcterms:W3CDTF">2018-02-26T19:29:09Z</dcterms:modified>
</cp:coreProperties>
</file>